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63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50" d="100"/>
          <a:sy n="50" d="100"/>
        </p:scale>
        <p:origin x="-126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B03217E-0C86-4360-96C8-26281908C58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31B3DA2-BB0A-4D3B-A948-0AD7BE2645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Mathematically Correct: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Implementing the Best Equation for Math Instruction in US Schools</a:t>
            </a:r>
          </a:p>
          <a:p>
            <a:r>
              <a:rPr lang="en-US" sz="1200" dirty="0" smtClean="0"/>
              <a:t>Katherine Vazquez</a:t>
            </a:r>
          </a:p>
          <a:p>
            <a:r>
              <a:rPr lang="en-US" sz="1200" dirty="0" smtClean="0"/>
              <a:t>ED 7201.T    Fall 2011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10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Statement of the Problem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68580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International mathematics assessments indicate that United States students consistently rank far behind their peers in similarly developed </a:t>
            </a:r>
            <a:r>
              <a:rPr lang="en-US" dirty="0" smtClean="0"/>
              <a:t>countries</a:t>
            </a:r>
          </a:p>
          <a:p>
            <a:r>
              <a:rPr lang="en-US" dirty="0" smtClean="0"/>
              <a:t>New </a:t>
            </a:r>
            <a:r>
              <a:rPr lang="en-US" dirty="0"/>
              <a:t>techniques that </a:t>
            </a:r>
            <a:r>
              <a:rPr lang="en-US" dirty="0" smtClean="0"/>
              <a:t>ignore </a:t>
            </a:r>
            <a:r>
              <a:rPr lang="en-US" dirty="0"/>
              <a:t>tried and true math teaching methods are a key source of the disparity.  </a:t>
            </a:r>
            <a:endParaRPr lang="en-US" dirty="0" smtClean="0"/>
          </a:p>
          <a:p>
            <a:r>
              <a:rPr lang="en-US" b="1" dirty="0" smtClean="0"/>
              <a:t>Education </a:t>
            </a:r>
            <a:r>
              <a:rPr lang="en-US" b="1" dirty="0"/>
              <a:t>reformers, </a:t>
            </a:r>
            <a:r>
              <a:rPr lang="en-US" dirty="0"/>
              <a:t>representing the education establishment, believe the learning "process" is more important than memorizing core knowledge. They see self-discovery as more important than getting the right answer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Traditionalists</a:t>
            </a:r>
            <a:r>
              <a:rPr lang="en-US" dirty="0"/>
              <a:t>, consisting mainly of parent groups and mathematicians, advocate teaching the traditional algorithms. They advocate clear, concrete standards based on actually solving math problems. The destination - getting the right answer - is important to traditionalists.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1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Current Classroom Practice and Theorists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Reformers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Traditionalists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315163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class texts like “Everyday Math”</a:t>
            </a:r>
          </a:p>
          <a:p>
            <a:r>
              <a:rPr lang="en-US" dirty="0" smtClean="0"/>
              <a:t>Use cumbersome methods to find answers</a:t>
            </a:r>
          </a:p>
          <a:p>
            <a:r>
              <a:rPr lang="en-US" dirty="0" smtClean="0"/>
              <a:t>Believe students should be able to solve problems on their own or “intuitively”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M.J</a:t>
            </a:r>
            <a:r>
              <a:rPr lang="en-US" dirty="0"/>
              <a:t>. </a:t>
            </a:r>
            <a:r>
              <a:rPr lang="en-US" dirty="0" smtClean="0"/>
              <a:t>McDermott- favors methods used in countries with high math achievement</a:t>
            </a:r>
            <a:endParaRPr lang="en-US" dirty="0"/>
          </a:p>
          <a:p>
            <a:r>
              <a:rPr lang="en-US" dirty="0" smtClean="0"/>
              <a:t>Dr</a:t>
            </a:r>
            <a:r>
              <a:rPr lang="en-US" dirty="0"/>
              <a:t>. Phillip </a:t>
            </a:r>
            <a:r>
              <a:rPr lang="en-US" dirty="0" smtClean="0"/>
              <a:t>Reid- does not rely on one method to the exclusion of another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79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079683" y="941030"/>
            <a:ext cx="3064827" cy="1503037"/>
          </a:xfrm>
        </p:spPr>
        <p:txBody>
          <a:bodyPr/>
          <a:lstStyle/>
          <a:p>
            <a:r>
              <a:rPr lang="en-US" dirty="0"/>
              <a:t>Examples of Class </a:t>
            </a:r>
            <a:r>
              <a:rPr lang="en-US" dirty="0" smtClean="0"/>
              <a:t>Techniques by Reformers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39755" y="2664622"/>
            <a:ext cx="3048891" cy="3059599"/>
          </a:xfrm>
        </p:spPr>
        <p:txBody>
          <a:bodyPr/>
          <a:lstStyle/>
          <a:p>
            <a:r>
              <a:rPr lang="en-US" sz="2400" dirty="0" smtClean="0"/>
              <a:t>-Emphasize </a:t>
            </a:r>
            <a:r>
              <a:rPr lang="en-US" sz="2400" dirty="0"/>
              <a:t>the use of calculators</a:t>
            </a:r>
          </a:p>
          <a:p>
            <a:r>
              <a:rPr lang="en-US" sz="2400" dirty="0" smtClean="0"/>
              <a:t>-use </a:t>
            </a:r>
            <a:r>
              <a:rPr lang="en-US" sz="2400" dirty="0"/>
              <a:t>confusing techniques for multiplication:</a:t>
            </a:r>
          </a:p>
          <a:p>
            <a:r>
              <a:rPr lang="en-US" sz="2400" dirty="0" smtClean="0"/>
              <a:t>-Lattice </a:t>
            </a:r>
            <a:r>
              <a:rPr lang="en-US" sz="2400" dirty="0"/>
              <a:t>Method: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28800"/>
            <a:ext cx="41910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68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Review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of the Literature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Son &amp; </a:t>
            </a:r>
            <a:r>
              <a:rPr lang="en-US" dirty="0" err="1" smtClean="0"/>
              <a:t>Senk</a:t>
            </a:r>
            <a:r>
              <a:rPr lang="en-US" dirty="0" smtClean="0"/>
              <a:t> (2010) found more multistep, procedural problems in a Korean math curriculum than was available the American text “Everyday Math”</a:t>
            </a:r>
          </a:p>
          <a:p>
            <a:r>
              <a:rPr lang="en-US" dirty="0" smtClean="0"/>
              <a:t>They also found that Americans focused more heavily on conceptual knowledge whereas Koreans developed conceptual &amp; procedural knowledge </a:t>
            </a:r>
            <a:r>
              <a:rPr lang="en-US" dirty="0" err="1" smtClean="0"/>
              <a:t>simultaneusly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an analysis of four US Elementary math curricula, Harris (2010) found the textbook Saxon Math to yield the highest performance outcomes in math.</a:t>
            </a:r>
          </a:p>
          <a:p>
            <a:endParaRPr lang="en-US" dirty="0" smtClean="0"/>
          </a:p>
          <a:p>
            <a:r>
              <a:rPr lang="en-US" dirty="0" smtClean="0"/>
              <a:t>Saxon math favors procedural knowledge and traditional algorithms for efficient and optimal math instruction.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82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Research Hypothesis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6962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 the end of the school year, two </a:t>
            </a:r>
            <a:r>
              <a:rPr lang="en-US" dirty="0" smtClean="0"/>
              <a:t>groups of </a:t>
            </a:r>
            <a:r>
              <a:rPr lang="en-US" dirty="0"/>
              <a:t>grade </a:t>
            </a:r>
            <a:r>
              <a:rPr lang="en-US" dirty="0" smtClean="0"/>
              <a:t>4 students </a:t>
            </a:r>
            <a:r>
              <a:rPr lang="en-US" dirty="0"/>
              <a:t>will be tested </a:t>
            </a:r>
            <a:r>
              <a:rPr lang="en-US" dirty="0" smtClean="0"/>
              <a:t>for proficiency and speed (average rate of completion)in </a:t>
            </a:r>
            <a:r>
              <a:rPr lang="en-US" dirty="0"/>
              <a:t>multiple digit </a:t>
            </a:r>
            <a:r>
              <a:rPr lang="en-US" dirty="0" smtClean="0"/>
              <a:t>multiplication and </a:t>
            </a:r>
            <a:r>
              <a:rPr lang="en-US" dirty="0"/>
              <a:t>long division. </a:t>
            </a:r>
            <a:endParaRPr lang="en-US" dirty="0" smtClean="0"/>
          </a:p>
          <a:p>
            <a:r>
              <a:rPr lang="en-US" u="sng" dirty="0" smtClean="0"/>
              <a:t>Control group</a:t>
            </a:r>
            <a:r>
              <a:rPr lang="en-US" u="sng" dirty="0"/>
              <a:t>:</a:t>
            </a:r>
            <a:r>
              <a:rPr lang="en-US" u="sng" dirty="0" smtClean="0"/>
              <a:t> </a:t>
            </a:r>
            <a:r>
              <a:rPr lang="en-US" dirty="0"/>
              <a:t>students who used the textbook</a:t>
            </a:r>
            <a:r>
              <a:rPr lang="en-US" i="1" dirty="0"/>
              <a:t> Everyday </a:t>
            </a:r>
            <a:r>
              <a:rPr lang="en-US" i="1" dirty="0" smtClean="0"/>
              <a:t>Math</a:t>
            </a:r>
            <a:r>
              <a:rPr lang="en-US" dirty="0" smtClean="0"/>
              <a:t>.   </a:t>
            </a:r>
          </a:p>
          <a:p>
            <a:r>
              <a:rPr lang="en-US" u="sng" dirty="0" smtClean="0"/>
              <a:t>Research group</a:t>
            </a:r>
            <a:r>
              <a:rPr lang="en-US" dirty="0" smtClean="0"/>
              <a:t>: students that </a:t>
            </a:r>
            <a:r>
              <a:rPr lang="en-US" dirty="0"/>
              <a:t>utilized a book with traditional algorithms such as </a:t>
            </a:r>
            <a:r>
              <a:rPr lang="en-US" i="1" dirty="0"/>
              <a:t>SRA Real Math</a:t>
            </a:r>
            <a:r>
              <a:rPr lang="en-US" dirty="0"/>
              <a:t> or </a:t>
            </a:r>
            <a:r>
              <a:rPr lang="en-US" i="1" dirty="0"/>
              <a:t>Saxon Math</a:t>
            </a:r>
            <a:r>
              <a:rPr lang="en-US" dirty="0"/>
              <a:t>.  </a:t>
            </a:r>
            <a:endParaRPr lang="en-US" dirty="0" smtClean="0"/>
          </a:p>
          <a:p>
            <a:r>
              <a:rPr lang="en-US" dirty="0" smtClean="0"/>
              <a:t>Students </a:t>
            </a:r>
            <a:r>
              <a:rPr lang="en-US" dirty="0"/>
              <a:t>who studied traditional algorithms are expected to yield higher scores and exhibit a shorter average amount of time for completion.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345</TotalTime>
  <Words>405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Mathematically Correct:</vt:lpstr>
      <vt:lpstr>Statement of the Problem</vt:lpstr>
      <vt:lpstr>Current Classroom Practice and Theorists</vt:lpstr>
      <vt:lpstr>Examples of Class Techniques by Reformers</vt:lpstr>
      <vt:lpstr>Review of the Literature</vt:lpstr>
      <vt:lpstr>What works?</vt:lpstr>
      <vt:lpstr>Research Hypothesis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</dc:creator>
  <cp:lastModifiedBy>Kathy</cp:lastModifiedBy>
  <cp:revision>16</cp:revision>
  <dcterms:created xsi:type="dcterms:W3CDTF">2011-10-15T02:26:45Z</dcterms:created>
  <dcterms:modified xsi:type="dcterms:W3CDTF">2011-10-18T19:11:49Z</dcterms:modified>
</cp:coreProperties>
</file>